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4" r:id="rId8"/>
    <p:sldId id="272" r:id="rId9"/>
    <p:sldId id="268" r:id="rId10"/>
    <p:sldId id="270" r:id="rId11"/>
    <p:sldId id="263" r:id="rId12"/>
    <p:sldId id="269" r:id="rId13"/>
    <p:sldId id="262" r:id="rId14"/>
    <p:sldId id="261" r:id="rId15"/>
    <p:sldId id="265" r:id="rId16"/>
    <p:sldId id="266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102" d="100"/>
          <a:sy n="102" d="100"/>
        </p:scale>
        <p:origin x="-456" y="-7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392BC-1E8F-4E95-A9BF-92A6BFE6589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0956-1F5E-4482-9A0C-802774C98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0956-1F5E-4482-9A0C-802774C983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 smtClean="0">
                <a:solidFill>
                  <a:srgbClr val="3D424E"/>
                </a:solidFill>
                <a:latin typeface="DINPro-Bold" pitchFamily="50" charset="0"/>
              </a:rPr>
              <a:t>«БЛАГОУСТРОЙСТВО ОБЩЕСТВЕННОЙ ТЕРРИТОРИИ «МИНИ-ПАРК «РАДУГА ЖИЗНИ»</a:t>
            </a: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Городское поселение Малиновский, 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Советский  район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6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30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4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5" y="4361966"/>
            <a:ext cx="319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Схема </a:t>
            </a:r>
            <a:r>
              <a:rPr lang="ru-RU" sz="1100" dirty="0">
                <a:solidFill>
                  <a:srgbClr val="3D424E"/>
                </a:solidFill>
                <a:latin typeface="Cera Pro" pitchFamily="2" charset="0"/>
              </a:rPr>
              <a:t>общественной территории</a:t>
            </a:r>
          </a:p>
          <a:p>
            <a:pPr algn="l"/>
            <a:endParaRPr lang="ru-RU" sz="11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9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3542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Схема расположения игровых элементов и МАФ  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2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</a:rPr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3541" y="3859021"/>
            <a:ext cx="27984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Игровой комплекс для детей от 3 до 7 лет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18111" r="24344" b="27552"/>
          <a:stretch/>
        </p:blipFill>
        <p:spPr bwMode="auto">
          <a:xfrm>
            <a:off x="323528" y="1129999"/>
            <a:ext cx="2715595" cy="27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5" t="38776" r="3403" b="12628"/>
          <a:stretch/>
        </p:blipFill>
        <p:spPr bwMode="auto">
          <a:xfrm>
            <a:off x="3243622" y="1225061"/>
            <a:ext cx="2636931" cy="26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4" t="37372" r="26998" b="28189"/>
          <a:stretch/>
        </p:blipFill>
        <p:spPr bwMode="auto">
          <a:xfrm>
            <a:off x="6146158" y="1225062"/>
            <a:ext cx="2729504" cy="262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Входная группа будет представлена в виде арки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9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2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Фото-зона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2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Лайт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 -  боксы с исторической справкой о поселении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537" r="27373" b="48469"/>
          <a:stretch/>
        </p:blipFill>
        <p:spPr bwMode="auto">
          <a:xfrm>
            <a:off x="238285" y="1221177"/>
            <a:ext cx="2759224" cy="26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7"/>
          <a:stretch/>
        </p:blipFill>
        <p:spPr bwMode="auto">
          <a:xfrm>
            <a:off x="6183542" y="1225060"/>
            <a:ext cx="2636931" cy="26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7" t="45281" r="45246" b="21301"/>
          <a:stretch/>
        </p:blipFill>
        <p:spPr bwMode="auto">
          <a:xfrm>
            <a:off x="3243623" y="1225060"/>
            <a:ext cx="2636931" cy="262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Игровой комплекс для детей от 7 до 14 лет</a:t>
            </a:r>
            <a:endParaRPr lang="ru-RU" sz="11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9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3542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Спортивная площадка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2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Игровой комплекс для детей от 0 до 3 лет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</a:rPr>
              <a:t>11</a:t>
            </a:r>
            <a:endParaRPr lang="ru-RU" dirty="0">
              <a:solidFill>
                <a:srgbClr val="3D424E"/>
              </a:solidFill>
              <a:latin typeface="DINPro-Medium" pitchFamily="50" charset="0"/>
            </a:endParaRPr>
          </a:p>
        </p:txBody>
      </p:sp>
      <p:pic>
        <p:nvPicPr>
          <p:cNvPr id="16" name="Рисунок 15" descr="https://nash-dvor.com/img/product/444/10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42" y="1225058"/>
            <a:ext cx="2636931" cy="262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2" t="19643" r="9820" b="28316"/>
          <a:stretch/>
        </p:blipFill>
        <p:spPr bwMode="auto">
          <a:xfrm>
            <a:off x="6183541" y="1225058"/>
            <a:ext cx="2636931" cy="26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16747" r="45074" b="36224"/>
          <a:stretch/>
        </p:blipFill>
        <p:spPr bwMode="auto">
          <a:xfrm>
            <a:off x="295665" y="1225061"/>
            <a:ext cx="2692653" cy="262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0"/>
          <a:stretch/>
        </p:blipFill>
        <p:spPr bwMode="auto">
          <a:xfrm>
            <a:off x="3243623" y="1225061"/>
            <a:ext cx="2636931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9"/>
            <a:ext cx="3432044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Комментарии: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 реализуется в 3 этапа.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Стоимость 1 этапа – 1890,50 тыс. руб.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Стоимость 2 этапа – 3961,42 тыс. руб.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Стоимость 3 этапа – 3191,81 тыс. руб.</a:t>
            </a: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Общая стоимость проекта составляет 9 043,73 тыс. рублей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42943"/>
              </p:ext>
            </p:extLst>
          </p:nvPr>
        </p:nvGraphicFramePr>
        <p:xfrm>
          <a:off x="323529" y="1225057"/>
          <a:ext cx="4909457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3165,31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4974,05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55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904,37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9 043,73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ВОВЛЕЧЕНИЕ ГРАЖДАН В БЛАГОУСТРОЙСТВО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       28 февраля 2020г. Были подведены итоги заочного  общественного обсуждения по выбору общественной территории, планируемой к благоустройству в  2021году. По итогам обсуждения была выбрана общественная территория по ул. Ленина, с устройством «Мини-парка «Радуга жизни».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indent="-342900" algn="l"/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 </a:t>
            </a:r>
            <a:r>
              <a:rPr lang="ru-RU" sz="1200" dirty="0" smtClean="0">
                <a:solidFill>
                  <a:srgbClr val="3D424E"/>
                </a:solidFill>
                <a:latin typeface="Cera Pro" pitchFamily="2" charset="0"/>
              </a:rPr>
              <a:t>         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31 августа 2020г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общественных обсуждений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было принято решение об утверждении 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дизайн-проекта «Благоустройство общественной территории «Мини-парк Радуга жизни». </a:t>
            </a:r>
          </a:p>
          <a:p>
            <a:pPr indent="-342900" algn="l"/>
            <a:endParaRPr lang="ru-RU" sz="14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l"/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	Постановлением администрации городского поселения Малиновский №216 от 02.09.2020г.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твержден 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изайн-проект «Благоустройство общественной территории «Мини-парк Радуга жизни».</a:t>
            </a:r>
            <a:endParaRPr lang="ru-RU" sz="14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ФОТОГРАФИИ ПРОВОДИМЫХ МЕРОПРИЯТИЙ 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Утверждение дизайн-проекта 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9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2" y="1225060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3D424E"/>
                </a:solidFill>
                <a:latin typeface="Cera Pro" pitchFamily="2" charset="0"/>
              </a:rPr>
              <a:t>Утверждение дизайн-проекта 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2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3D424E"/>
                </a:solidFill>
                <a:latin typeface="Cera Pro" pitchFamily="2" charset="0"/>
              </a:rPr>
              <a:t>Утверждение дизайн-проекта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026" name="Picture 2" descr="C:\РАБОТА\Благоустройство\Благоустройство детской площадки Малиновский\общественные обсуждения\20200903_141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179" y="1244409"/>
            <a:ext cx="2675627" cy="26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ТА\Благоустройство\Благоустройство детской площадки Малиновский\общественные обсуждения\20200903_142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7845" y="1220837"/>
            <a:ext cx="2628485" cy="26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ТА\Благоустройство\Благоустройство детской площадки Малиновский\общественные обсуждения\20200903_141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41" y="1234417"/>
            <a:ext cx="2636931" cy="26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ДОПОЛНИТЕЛЬНЫХ МЕРОПРИЯТИЙ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объекта проектирования для инвалидов и маломобильных групп населения: </a:t>
            </a:r>
          </a:p>
          <a:p>
            <a:pPr marL="0" lvl="1" algn="just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входной группы,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также ширина пешеходных дорожек предусмотрена не менее 2-ух метров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Безопасность, </a:t>
            </a:r>
            <a:r>
              <a:rPr lang="ru-RU" sz="1400" dirty="0" err="1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14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 и комфорт благоустраиваемой территории: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конструкции, устанавливаемые на территории объекта выполнены из экологически чистых материалов, закрепляются с требованиями действующих нормативных документов,  предусмотрены места для отдыха (скамейки) и санитарные элементы (урны), </a:t>
            </a:r>
            <a:endParaRPr lang="ru-RU" sz="14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реализуется согласно муниципальной программе «Формирование комфортной городской среды на территории городского поселения Малиновский», в соответствии с муниципальной программой «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комфортной городской среды на территории Советского района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4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DINPro-Regular" pitchFamily="50" charset="0"/>
              </a:rPr>
              <a:t>ДАННЫЙ СЛАЙД НЕ ВХОДИТ В СОСТАВ ПРЕЗЕНТАЦИИ ПРОЕКТА, А НОСИТ ЛИШЬ ОЗНАКОМИТЕЛЬНЫЙ ХАРАКТЕР. ПОСЛЕ ФОРМИРОВАНИЯ ПРЕЗЕНТАЦИИ, ДАННЫЙ СЛАЙД УДАЛИТЬ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9" y="1347614"/>
            <a:ext cx="8136904" cy="324036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Всю информацию по проекту необходимо вносить непосредственно в данную Форму.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Наименование проекта и МО указывается на титульном листе презентации.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Фотографии, схемы и модели не должны выходить за границы допустимого размещения.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Информацию об источниках финансирования необходимо отразить в представленной таблице.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Объем презентации не более 15 слайдов.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Благоустройство общественной территории «Мини-парк «Радуга жизни»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ул. Ленина, городское поселение Малиновский, Советский район, Ханты-Мансийский автономный округ – Югра </a:t>
            </a:r>
          </a:p>
          <a:p>
            <a:pPr algn="l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в настоящее время общественная территория используется под детскую площадку.</a:t>
            </a:r>
          </a:p>
          <a:p>
            <a:pPr algn="l">
              <a:lnSpc>
                <a:spcPct val="150000"/>
              </a:lnSpc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lvl="0" algn="l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</a:t>
            </a:r>
          </a:p>
          <a:p>
            <a:pPr marL="285750" lvl="0" indent="-2857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Благоустройство территории для обеспечения разных направлений развития детей;</a:t>
            </a:r>
          </a:p>
          <a:p>
            <a:pPr marL="285750" lvl="0" indent="-2857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Создание максимально комфортных  и безопасных условий для развития активной деятельности детей во время прогулки;</a:t>
            </a:r>
          </a:p>
          <a:p>
            <a:pPr marL="285750" lvl="0" indent="-2857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Создание условий занятия спортом;</a:t>
            </a:r>
          </a:p>
          <a:p>
            <a:pPr marL="285750" lvl="0" indent="-2857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Создание условий для отдыха всех возрастных групп.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9"/>
            <a:ext cx="3432044" cy="3586429"/>
          </a:xfrm>
        </p:spPr>
        <p:txBody>
          <a:bodyPr>
            <a:normAutofit fontScale="92500" lnSpcReduction="20000"/>
          </a:bodyPr>
          <a:lstStyle/>
          <a:p>
            <a:pPr marL="0" lvl="1" algn="just">
              <a:spcBef>
                <a:spcPct val="0"/>
              </a:spcBef>
            </a:pPr>
            <a:r>
              <a:rPr lang="ru-RU" sz="13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Территория благоустройства расположена по ул. Ленина в </a:t>
            </a:r>
            <a:r>
              <a:rPr lang="ru-RU" sz="13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3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Малиновский. Площадь территории составляет </a:t>
            </a:r>
            <a:r>
              <a:rPr lang="ru-RU" sz="13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2340 м2.</a:t>
            </a:r>
          </a:p>
          <a:p>
            <a:pPr marL="0" lvl="1" algn="just">
              <a:spcBef>
                <a:spcPct val="0"/>
              </a:spcBef>
            </a:pPr>
            <a:r>
              <a:rPr lang="ru-RU" sz="13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настоящее время детская площадка используется по своему прямому назначению и требует реконструкции с учетом доступности для маломобильных групп населения для достижения поставленных задач: </a:t>
            </a:r>
          </a:p>
          <a:p>
            <a:pPr marL="0" lvl="1" algn="just">
              <a:spcBef>
                <a:spcPct val="0"/>
              </a:spcBef>
            </a:pPr>
            <a:r>
              <a:rPr lang="ru-RU" sz="13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• Благоустройство территории для обеспечения досуга разных возрастов населения; </a:t>
            </a:r>
          </a:p>
          <a:p>
            <a:pPr marL="0" lvl="1" algn="just">
              <a:spcBef>
                <a:spcPct val="0"/>
              </a:spcBef>
            </a:pPr>
            <a:r>
              <a:rPr lang="ru-RU" sz="13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• Создание максимально комфортных и безопасных условий для развития активной   деятельности; </a:t>
            </a:r>
          </a:p>
          <a:p>
            <a:pPr marL="0" lvl="1" algn="just">
              <a:spcBef>
                <a:spcPct val="0"/>
              </a:spcBef>
            </a:pPr>
            <a:r>
              <a:rPr lang="ru-RU" sz="13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• Создание условий занятия активным отдыхом;   • Создание условий для системного повышения качества и комфорта среды;</a:t>
            </a:r>
          </a:p>
          <a:p>
            <a:pPr marL="0" lvl="1" algn="just">
              <a:spcBef>
                <a:spcPct val="0"/>
              </a:spcBef>
            </a:pPr>
            <a:r>
              <a:rPr lang="ru-RU" sz="13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• Организация зонирования общественной территории: спортивная зона, зона отдыха, игровая зона с установкой элементов благоустройства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</a:t>
            </a: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7" y="1225058"/>
            <a:ext cx="5076077" cy="355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53542"/>
            <a:ext cx="2636931" cy="100148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Вид со стороны «Сквера Славы»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3" y="3853543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Вид со стороны магазина «Канцлер»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853542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Вид со стороны многоквартирного жилого дома улица Гагарина 2 в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</a:rPr>
              <a:t>4</a:t>
            </a:r>
            <a:endParaRPr lang="ru-RU" dirty="0">
              <a:solidFill>
                <a:srgbClr val="3D424E"/>
              </a:solidFill>
              <a:latin typeface="DINPro-Medium" pitchFamily="50" charset="0"/>
            </a:endParaRPr>
          </a:p>
        </p:txBody>
      </p:sp>
      <p:pic>
        <p:nvPicPr>
          <p:cNvPr id="1026" name="Picture 2" descr="C:\Users\User\Desktop\Мини парк\DSCN2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" y="1225056"/>
            <a:ext cx="2680570" cy="26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ини парк\DSCN2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22" y="1225059"/>
            <a:ext cx="2636931" cy="26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ини парк\DSCN25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98" y="1240112"/>
            <a:ext cx="2679174" cy="26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РЕКВИЗИТЫ ВЫПИСКИ ИЗ ЕГРН: Земельный участок с кадастровым номером 86:09:0401001:2713, с видом разрешенного использования – «благоустройство территории».</a:t>
            </a:r>
          </a:p>
          <a:p>
            <a:pPr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algn="l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ОБ ОБЪЕКТАХ КАПСТРОЯ:  на благоустраиваемом участке отсутствуют объекты капитального строительства. Проектируемая детская площадка размещена на расстоянии от окон жилых и общественных зданий на допустимом расстоянии от 11м до 60м, согласно СП 42.13330.2011</a:t>
            </a:r>
          </a:p>
          <a:p>
            <a:pPr algn="l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ro Pro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НАЛИЧИЕ ОХРАННЫХ ЗОН:  в соответствии с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СанПин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2.2.1/2 1.1.1200-03 санитарная зона не устанавливается</a:t>
            </a:r>
          </a:p>
          <a:p>
            <a:pPr lvl="0" algn="just"/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lvl="0" algn="just"/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НАЛИЧИЕ ИНЖЕНЕРНЫХ СЕТЕЙ:  рядом с границей благоустройства обустраиваемой территории имеется теплотрасса. Минимальное расстояние от теплосетей до бортового камня, составляющее 1,5-2м, соблюдено. </a:t>
            </a: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ОПИСАНИЕ ОСНОВНОЙ КОНЦЕПТУАЛЬНОЙ ИДЕИ: Основная идея проекта по благоустройству общественной территории заключается в вовлечении детей и подростков в занятие спортом,  досуговую деятельность, а также создание безопасной среды для развлечения детей младшего и среднего возраста. Проектом предусмотрены зоны для детей разного возраста, а также спортивная площадка, фото-зона и зона отдыха, установка стендов, с размещением исторической справки и архивных фотографий из жизни поселка Малиновский. Для доступности территории маломобильных групп населения, предусмотрено понижение бортового камня, учтена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ш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ирина дорожек .</a:t>
            </a: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Благоустраиваемая общественная территория представляет собой площадку с основанием из песка, тротуарной плитки и резиновым покрытием в местах установки детских игровых комплексов и спортивной площадки.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стройство скамеек, для отдыха жителей всех возрастов, а также фото-зона и входная зона в виде арки-радуги. На площадке будут расположены стенды с архивными фотографиями, а также фотографии почетных жителей городского поселения.</a:t>
            </a: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ТЭП: Основные технико-экономические показатели – слайд №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dirty="0" smtClean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ТЭП: Основные технико-экономические показатели 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Ведомость малых архитектурных форм и переносных изделий</a:t>
            </a:r>
          </a:p>
          <a:p>
            <a:pPr marL="0" lvl="1" algn="just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5012"/>
              </p:ext>
            </p:extLst>
          </p:nvPr>
        </p:nvGraphicFramePr>
        <p:xfrm>
          <a:off x="377788" y="1558208"/>
          <a:ext cx="4296849" cy="332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073"/>
                <a:gridCol w="587829"/>
                <a:gridCol w="1324947"/>
              </a:tblGrid>
              <a:tr h="3581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285665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Скроллер</a:t>
                      </a:r>
                      <a:r>
                        <a:rPr lang="ru-RU" sz="1200" dirty="0" smtClean="0"/>
                        <a:t> 1200*1800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2612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Доска почета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881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Арка металлическая «Радуга»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Состоит</a:t>
                      </a:r>
                      <a:r>
                        <a:rPr lang="ru-RU" sz="1200" baseline="0" dirty="0" smtClean="0"/>
                        <a:t> из 7 дуг</a:t>
                      </a:r>
                      <a:endParaRPr lang="ru-RU" sz="1200" dirty="0"/>
                    </a:p>
                  </a:txBody>
                  <a:tcPr/>
                </a:tc>
              </a:tr>
              <a:tr h="2761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Ограждение площадки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2,5х0,5</a:t>
                      </a:r>
                      <a:endParaRPr lang="ru-RU" sz="1200" dirty="0"/>
                    </a:p>
                  </a:txBody>
                  <a:tcPr/>
                </a:tc>
              </a:tr>
              <a:tr h="3918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игровой комплекс от 7-14лет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05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Ворота для мини-футбола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6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Стойка баскетбольная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6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Ограждение </a:t>
                      </a:r>
                      <a:r>
                        <a:rPr lang="ru-RU" sz="1200" dirty="0" err="1" smtClean="0"/>
                        <a:t>баскет</a:t>
                      </a:r>
                      <a:r>
                        <a:rPr lang="ru-RU" sz="1200" dirty="0" smtClean="0"/>
                        <a:t>-ной площадки с калиткой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2,03х2,5</a:t>
                      </a:r>
                      <a:endParaRPr lang="ru-RU" sz="1200" dirty="0"/>
                    </a:p>
                  </a:txBody>
                  <a:tcPr/>
                </a:tc>
              </a:tr>
              <a:tr h="276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Диван садово-парковый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2,680х0,970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62432"/>
              </p:ext>
            </p:extLst>
          </p:nvPr>
        </p:nvGraphicFramePr>
        <p:xfrm>
          <a:off x="4747625" y="1558208"/>
          <a:ext cx="4296849" cy="331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220"/>
                <a:gridCol w="466531"/>
                <a:gridCol w="1188098"/>
              </a:tblGrid>
              <a:tr h="3581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2856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Скамейка (разборная)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2,05х0,61</a:t>
                      </a:r>
                      <a:endParaRPr lang="ru-RU" sz="1200" dirty="0"/>
                    </a:p>
                  </a:txBody>
                  <a:tcPr/>
                </a:tc>
              </a:tr>
              <a:tr h="259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Детский игровой комплекс от 0-3лет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6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Детский игровой комплекс от 3-7лет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116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Фото-зона (скамейка «малина»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05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Скамья садово-парковая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1,66х0,550</a:t>
                      </a:r>
                      <a:endParaRPr lang="ru-RU" sz="1200" dirty="0"/>
                    </a:p>
                  </a:txBody>
                  <a:tcPr/>
                </a:tc>
              </a:tr>
              <a:tr h="27618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Ведомость</a:t>
                      </a:r>
                      <a:r>
                        <a:rPr lang="ru-RU" sz="1200" baseline="0" dirty="0" smtClean="0"/>
                        <a:t> элементов озеленения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76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Ива шаровидная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Саженец </a:t>
                      </a:r>
                      <a:endParaRPr lang="ru-RU" sz="1200" dirty="0"/>
                    </a:p>
                  </a:txBody>
                  <a:tcPr/>
                </a:tc>
              </a:tr>
              <a:tr h="276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Рябина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Саженец </a:t>
                      </a:r>
                      <a:endParaRPr lang="ru-RU" sz="1200" dirty="0"/>
                    </a:p>
                  </a:txBody>
                  <a:tcPr/>
                </a:tc>
              </a:tr>
              <a:tr h="276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Газон, м</a:t>
                      </a:r>
                      <a:r>
                        <a:rPr lang="ru-RU" sz="11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Посев трав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5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2" y="2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3"/>
            <a:ext cx="8496944" cy="3722915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СРОКИ РЕАЛИЗАЦИИ: Реализация проекта запланирована в</a:t>
            </a: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этапа. 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этап – срок выполнения – 2021г. Виды работ: 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Демонтаж части имеющихся игровых комплексов и МАФ;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спортивной площадки с покрытием и ограждением. 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этап – срок выполнения – 2022г. Виды работ: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демонтаж оставшихся игровых комплексов, МАФ, ограждения;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освещения;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резинового покрытия для игровых зон  и установка игрового оборудования;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устройство фото-зоны;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установка МАФ (диван садово-парковый, скамейки, урны);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устройство ограждения по периметру площадки.</a:t>
            </a: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этап –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 выполнения –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2023г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Виды работ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стройство пешеходных дорожек;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стройство входной группы с установкой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скроллера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доски почета и радуги;</a:t>
            </a:r>
          </a:p>
          <a:p>
            <a:pPr marL="285750" lvl="1" indent="-28575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ысадка кустарников.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799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1129</TotalTime>
  <Words>1162</Words>
  <Application>Microsoft Office PowerPoint</Application>
  <PresentationFormat>Экран (16:9)</PresentationFormat>
  <Paragraphs>191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ФКГС</vt:lpstr>
      <vt:lpstr>ПРЕЗЕНТАЦИЯ ПРОЕКТА «БЛАГОУСТРОЙСТВО ОБЩЕСТВЕННОЙ ТЕРРИТОРИИ «МИНИ-ПАРК «РАДУГА ЖИЗНИ»</vt:lpstr>
      <vt:lpstr>ДАННЫЙ СЛАЙД НЕ ВХОДИТ В СОСТАВ ПРЕЗЕНТАЦИИ ПРОЕКТА, А НОСИТ ЛИШЬ ОЗНАКОМИТЕЛЬНЫЙ ХАРАКТЕР. ПОСЛЕ ФОРМИРОВАНИЯ ПРЕЗЕНТАЦИИ, ДАННЫЙ СЛАЙД УДАЛИТЬ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ОПИСАНИЕ КОНЦЕПТУАЛЬНЫХ И ПРОЕКТНЫХ РЕШЕНИЙ</vt:lpstr>
      <vt:lpstr>ОПИСАНИЕ КОНЦЕПТУАЛЬНЫХ И ПРОЕКТНЫХ РЕШЕНИЙ</vt:lpstr>
      <vt:lpstr>ВИЗУАЛЬНЫЕ ОБРАЗЫ И СХЕМЫ</vt:lpstr>
      <vt:lpstr>ВИЗУАЛЬНЫЕ ОБРАЗЫ И СХЕМЫ</vt:lpstr>
      <vt:lpstr>ВИЗУАЛЬНЫЕ ОБРАЗЫ И СХЕМЫ</vt:lpstr>
      <vt:lpstr>ФИНАНСИРОВАНИЕ</vt:lpstr>
      <vt:lpstr>ВОВЛЕЧЕНИЕ ГРАЖДАН В БЛАГОУСТРОЙСТВО</vt:lpstr>
      <vt:lpstr>ФОТОГРАФИИ ПРОВОДИМЫХ МЕРОПРИЯТИЙ 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Пользователь</cp:lastModifiedBy>
  <cp:revision>55</cp:revision>
  <dcterms:created xsi:type="dcterms:W3CDTF">2020-06-29T06:13:42Z</dcterms:created>
  <dcterms:modified xsi:type="dcterms:W3CDTF">2021-01-26T07:29:40Z</dcterms:modified>
</cp:coreProperties>
</file>